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7C75F6-FA1D-4C0E-A494-355DEDB320CC}">
  <a:tblStyle styleId="{C17C75F6-FA1D-4C0E-A494-355DEDB320CC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spcBef>
                <a:spcPts val="36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your video on during class time - it really helps me out.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logged into Slack throughout the day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We will break into teams for the exercises and use breakout rooms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You will be assigned to teams, and we’ll stick to these throughout the week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be patient - its harder to get round everyone on Zoom than wandering around the room!</a:t>
            </a:r>
            <a:endParaRPr sz="2700"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Product Engineering @ Weaveworks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</a:t>
            </a: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{C17C75F6-FA1D-4C0E-A494-355DEDB320CC}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576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